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8" r:id="rId3"/>
    <p:sldId id="259" r:id="rId4"/>
    <p:sldId id="264" r:id="rId5"/>
    <p:sldId id="265" r:id="rId6"/>
    <p:sldId id="311" r:id="rId7"/>
    <p:sldId id="269" r:id="rId8"/>
    <p:sldId id="312" r:id="rId9"/>
    <p:sldId id="272" r:id="rId10"/>
    <p:sldId id="313" r:id="rId11"/>
    <p:sldId id="314" r:id="rId12"/>
    <p:sldId id="316" r:id="rId13"/>
    <p:sldId id="317" r:id="rId14"/>
    <p:sldId id="318" r:id="rId15"/>
    <p:sldId id="320" r:id="rId16"/>
    <p:sldId id="319" r:id="rId17"/>
    <p:sldId id="321" r:id="rId18"/>
    <p:sldId id="322" r:id="rId19"/>
    <p:sldId id="323" r:id="rId20"/>
    <p:sldId id="326" r:id="rId21"/>
    <p:sldId id="327" r:id="rId22"/>
    <p:sldId id="328" r:id="rId23"/>
    <p:sldId id="266" r:id="rId24"/>
    <p:sldId id="329" r:id="rId25"/>
    <p:sldId id="290" r:id="rId26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aven Pro" panose="020B0604020202020204" charset="0"/>
      <p:regular r:id="rId33"/>
      <p:bold r:id="rId34"/>
    </p:embeddedFont>
    <p:embeddedFont>
      <p:font typeface="Press Start 2P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CF499B-33AC-46B1-81E5-240A841FF1CC}">
  <a:tblStyle styleId="{98CF499B-33AC-46B1-81E5-240A841FF1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5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ace710277d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ace710277d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56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254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521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992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226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608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566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800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86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ad10344254_0_17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ad10344254_0_17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94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ad10344254_0_17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ad10344254_0_17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770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734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ad10344254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ad10344254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3364f63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3364f63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ad94538a3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ad94538a3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575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ad1034425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ad10344254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425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ad10344254_0_17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ad10344254_0_17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avLst/>
            <a:gdLst/>
            <a:ahLst/>
            <a:cxnLst/>
            <a:rect l="l" t="t" r="r" b="b"/>
            <a:pathLst>
              <a:path w="9515" h="10579" extrusionOk="0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>
            <a:spLocks noGrp="1"/>
          </p:cNvSpPr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30"/>
          <p:cNvSpPr txBox="1">
            <a:spLocks noGrp="1"/>
          </p:cNvSpPr>
          <p:nvPr>
            <p:ph type="subTitle" idx="1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30"/>
          <p:cNvSpPr txBox="1">
            <a:spLocks noGrp="1"/>
          </p:cNvSpPr>
          <p:nvPr>
            <p:ph type="subTitle" idx="2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30"/>
          <p:cNvSpPr/>
          <p:nvPr/>
        </p:nvSpPr>
        <p:spPr>
          <a:xfrm rot="5400000" flipH="1">
            <a:off x="7815" y="241724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0"/>
          <p:cNvSpPr/>
          <p:nvPr/>
        </p:nvSpPr>
        <p:spPr>
          <a:xfrm rot="5400000" flipH="1">
            <a:off x="7815" y="181220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0"/>
          <p:cNvSpPr/>
          <p:nvPr/>
        </p:nvSpPr>
        <p:spPr>
          <a:xfrm rot="5400000" flipH="1">
            <a:off x="626108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0"/>
          <p:cNvSpPr/>
          <p:nvPr/>
        </p:nvSpPr>
        <p:spPr>
          <a:xfrm rot="5400000" flipH="1">
            <a:off x="626092" y="423195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0"/>
          <p:cNvSpPr/>
          <p:nvPr/>
        </p:nvSpPr>
        <p:spPr>
          <a:xfrm rot="5400000" flipH="1">
            <a:off x="626092" y="302187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0"/>
          <p:cNvSpPr/>
          <p:nvPr/>
        </p:nvSpPr>
        <p:spPr>
          <a:xfrm rot="5400000" flipH="1">
            <a:off x="626092" y="12067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0"/>
          <p:cNvSpPr/>
          <p:nvPr/>
        </p:nvSpPr>
        <p:spPr>
          <a:xfrm rot="5400000" flipH="1">
            <a:off x="626092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0"/>
          <p:cNvSpPr/>
          <p:nvPr/>
        </p:nvSpPr>
        <p:spPr>
          <a:xfrm rot="5400000" flipH="1">
            <a:off x="124438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0"/>
          <p:cNvSpPr/>
          <p:nvPr/>
        </p:nvSpPr>
        <p:spPr>
          <a:xfrm rot="5400000" flipH="1">
            <a:off x="1863125" y="4231528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0"/>
          <p:cNvSpPr/>
          <p:nvPr/>
        </p:nvSpPr>
        <p:spPr>
          <a:xfrm rot="5400000" flipH="1">
            <a:off x="1244861" y="423194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0"/>
          <p:cNvSpPr/>
          <p:nvPr/>
        </p:nvSpPr>
        <p:spPr>
          <a:xfrm rot="5400000" flipH="1">
            <a:off x="7384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0"/>
          <p:cNvSpPr/>
          <p:nvPr/>
        </p:nvSpPr>
        <p:spPr>
          <a:xfrm rot="5400000" flipH="1">
            <a:off x="8333" y="42324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0"/>
          <p:cNvSpPr/>
          <p:nvPr/>
        </p:nvSpPr>
        <p:spPr>
          <a:xfrm rot="5400000" flipH="1">
            <a:off x="8335" y="362734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0"/>
          <p:cNvSpPr/>
          <p:nvPr/>
        </p:nvSpPr>
        <p:spPr>
          <a:xfrm rot="5400000" flipH="1">
            <a:off x="9578" y="302253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0"/>
          <p:cNvSpPr/>
          <p:nvPr/>
        </p:nvSpPr>
        <p:spPr>
          <a:xfrm rot="5400000" flipH="1">
            <a:off x="626096" y="241724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0"/>
          <p:cNvSpPr/>
          <p:nvPr/>
        </p:nvSpPr>
        <p:spPr>
          <a:xfrm rot="5400000" flipH="1">
            <a:off x="9570" y="120714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0"/>
          <p:cNvSpPr/>
          <p:nvPr/>
        </p:nvSpPr>
        <p:spPr>
          <a:xfrm rot="5400000" flipH="1">
            <a:off x="10077" y="6021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0"/>
          <p:cNvSpPr/>
          <p:nvPr/>
        </p:nvSpPr>
        <p:spPr>
          <a:xfrm rot="5400000" flipH="1">
            <a:off x="9570" y="-29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0"/>
          <p:cNvSpPr/>
          <p:nvPr/>
        </p:nvSpPr>
        <p:spPr>
          <a:xfrm rot="5400000" flipH="1">
            <a:off x="6260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0"/>
          <p:cNvSpPr/>
          <p:nvPr/>
        </p:nvSpPr>
        <p:spPr>
          <a:xfrm rot="5400000" flipH="1">
            <a:off x="124262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0"/>
          <p:cNvSpPr/>
          <p:nvPr/>
        </p:nvSpPr>
        <p:spPr>
          <a:xfrm rot="5400000" flipH="1">
            <a:off x="1242624" y="120880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0"/>
          <p:cNvSpPr/>
          <p:nvPr/>
        </p:nvSpPr>
        <p:spPr>
          <a:xfrm rot="-5400000" flipH="1">
            <a:off x="6979550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0"/>
          <p:cNvSpPr/>
          <p:nvPr/>
        </p:nvSpPr>
        <p:spPr>
          <a:xfrm rot="-5400000" flipH="1">
            <a:off x="6979981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0"/>
          <p:cNvSpPr/>
          <p:nvPr/>
        </p:nvSpPr>
        <p:spPr>
          <a:xfrm rot="-5400000" flipH="1">
            <a:off x="6978275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0"/>
          <p:cNvSpPr/>
          <p:nvPr/>
        </p:nvSpPr>
        <p:spPr>
          <a:xfrm rot="-5400000" flipH="1">
            <a:off x="7598185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0"/>
          <p:cNvSpPr/>
          <p:nvPr/>
        </p:nvSpPr>
        <p:spPr>
          <a:xfrm rot="-5400000" flipH="1">
            <a:off x="7598616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0"/>
          <p:cNvSpPr/>
          <p:nvPr/>
        </p:nvSpPr>
        <p:spPr>
          <a:xfrm rot="-5400000" flipH="1">
            <a:off x="7598655" y="60208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"/>
          <p:cNvSpPr/>
          <p:nvPr/>
        </p:nvSpPr>
        <p:spPr>
          <a:xfrm rot="-5400000" flipH="1">
            <a:off x="7596422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0"/>
          <p:cNvSpPr/>
          <p:nvPr/>
        </p:nvSpPr>
        <p:spPr>
          <a:xfrm rot="-5400000" flipH="1">
            <a:off x="7596430" y="36273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0"/>
          <p:cNvSpPr/>
          <p:nvPr/>
        </p:nvSpPr>
        <p:spPr>
          <a:xfrm rot="-5400000" flipH="1">
            <a:off x="7596910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0"/>
          <p:cNvSpPr/>
          <p:nvPr/>
        </p:nvSpPr>
        <p:spPr>
          <a:xfrm rot="-5400000" flipH="1">
            <a:off x="8216821" y="2417265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0"/>
          <p:cNvSpPr/>
          <p:nvPr/>
        </p:nvSpPr>
        <p:spPr>
          <a:xfrm rot="-5400000" flipH="1">
            <a:off x="8216821" y="302230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0"/>
          <p:cNvSpPr/>
          <p:nvPr/>
        </p:nvSpPr>
        <p:spPr>
          <a:xfrm rot="-5400000" flipH="1">
            <a:off x="8217252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0"/>
          <p:cNvSpPr/>
          <p:nvPr/>
        </p:nvSpPr>
        <p:spPr>
          <a:xfrm rot="-5400000" flipH="1">
            <a:off x="8217290" y="60207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0"/>
          <p:cNvSpPr/>
          <p:nvPr/>
        </p:nvSpPr>
        <p:spPr>
          <a:xfrm rot="-5400000" flipH="1">
            <a:off x="8217288" y="1207170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0"/>
          <p:cNvSpPr/>
          <p:nvPr/>
        </p:nvSpPr>
        <p:spPr>
          <a:xfrm rot="-5400000" flipH="1">
            <a:off x="8215057" y="18119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0"/>
          <p:cNvSpPr/>
          <p:nvPr/>
        </p:nvSpPr>
        <p:spPr>
          <a:xfrm rot="-5400000" flipH="1">
            <a:off x="8215066" y="36273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0"/>
          <p:cNvSpPr/>
          <p:nvPr/>
        </p:nvSpPr>
        <p:spPr>
          <a:xfrm rot="-5400000" flipH="1">
            <a:off x="8215546" y="423236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0"/>
          <p:cNvSpPr/>
          <p:nvPr/>
        </p:nvSpPr>
        <p:spPr>
          <a:xfrm rot="-5400000" flipH="1">
            <a:off x="8215066" y="483744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0"/>
          <p:cNvSpPr/>
          <p:nvPr/>
        </p:nvSpPr>
        <p:spPr>
          <a:xfrm rot="5400000" flipH="1">
            <a:off x="1243048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0"/>
          <p:cNvSpPr/>
          <p:nvPr/>
        </p:nvSpPr>
        <p:spPr>
          <a:xfrm rot="-5400000" flipH="1">
            <a:off x="8837214" y="241729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0"/>
          <p:cNvSpPr/>
          <p:nvPr/>
        </p:nvSpPr>
        <p:spPr>
          <a:xfrm rot="-5400000" flipH="1">
            <a:off x="8837214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0"/>
          <p:cNvSpPr/>
          <p:nvPr/>
        </p:nvSpPr>
        <p:spPr>
          <a:xfrm rot="-5400000" flipH="1">
            <a:off x="8837645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0"/>
          <p:cNvSpPr/>
          <p:nvPr/>
        </p:nvSpPr>
        <p:spPr>
          <a:xfrm rot="-5400000" flipH="1">
            <a:off x="8837683" y="60209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0"/>
          <p:cNvSpPr/>
          <p:nvPr/>
        </p:nvSpPr>
        <p:spPr>
          <a:xfrm rot="-5400000" flipH="1">
            <a:off x="8837680" y="120719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0"/>
          <p:cNvSpPr/>
          <p:nvPr/>
        </p:nvSpPr>
        <p:spPr>
          <a:xfrm rot="-5400000" flipH="1">
            <a:off x="8835450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0"/>
          <p:cNvSpPr/>
          <p:nvPr/>
        </p:nvSpPr>
        <p:spPr>
          <a:xfrm rot="-5400000" flipH="1">
            <a:off x="8835458" y="36273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0"/>
          <p:cNvSpPr/>
          <p:nvPr/>
        </p:nvSpPr>
        <p:spPr>
          <a:xfrm rot="-5400000" flipH="1">
            <a:off x="8835939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0"/>
          <p:cNvSpPr/>
          <p:nvPr/>
        </p:nvSpPr>
        <p:spPr>
          <a:xfrm rot="-5400000" flipH="1">
            <a:off x="8835458" y="483746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80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ONE_COLUMN_TEXT_1_1_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1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title" idx="2" hasCustomPrompt="1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>
            <a:spLocks noGrp="1"/>
          </p:cNvSpPr>
          <p:nvPr>
            <p:ph type="subTitle" idx="1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6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26"/>
          <p:cNvSpPr txBox="1">
            <a:spLocks noGrp="1"/>
          </p:cNvSpPr>
          <p:nvPr>
            <p:ph type="title" idx="2" hasCustomPrompt="1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>
            <a:spLocks noGrp="1"/>
          </p:cNvSpPr>
          <p:nvPr>
            <p:ph type="subTitle" idx="1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7"/>
          <p:cNvSpPr txBox="1">
            <a:spLocks noGrp="1"/>
          </p:cNvSpPr>
          <p:nvPr>
            <p:ph type="subTitle" idx="1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7"/>
          <p:cNvSpPr txBox="1">
            <a:spLocks noGrp="1"/>
          </p:cNvSpPr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2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>
            <a:spLocks noGrp="1"/>
          </p:cNvSpPr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7" name="Google Shape;847;p28"/>
          <p:cNvSpPr txBox="1">
            <a:spLocks noGrp="1"/>
          </p:cNvSpPr>
          <p:nvPr>
            <p:ph type="subTitle" idx="1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8" name="Google Shape;848;p28"/>
          <p:cNvSpPr txBox="1">
            <a:spLocks noGrp="1"/>
          </p:cNvSpPr>
          <p:nvPr>
            <p:ph type="body" idx="2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49" name="Google Shape;849;p28"/>
          <p:cNvSpPr/>
          <p:nvPr/>
        </p:nvSpPr>
        <p:spPr>
          <a:xfrm rot="10800000" flipH="1">
            <a:off x="589725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8"/>
          <p:cNvSpPr/>
          <p:nvPr/>
        </p:nvSpPr>
        <p:spPr>
          <a:xfrm rot="10800000" flipH="1">
            <a:off x="825701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8"/>
          <p:cNvSpPr/>
          <p:nvPr/>
        </p:nvSpPr>
        <p:spPr>
          <a:xfrm rot="10800000" flipH="1">
            <a:off x="4717834" y="324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8"/>
          <p:cNvSpPr/>
          <p:nvPr/>
        </p:nvSpPr>
        <p:spPr>
          <a:xfrm rot="10800000" flipH="1">
            <a:off x="5897255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8"/>
          <p:cNvSpPr/>
          <p:nvPr/>
        </p:nvSpPr>
        <p:spPr>
          <a:xfrm rot="10800000" flipH="1">
            <a:off x="707668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8"/>
          <p:cNvSpPr/>
          <p:nvPr/>
        </p:nvSpPr>
        <p:spPr>
          <a:xfrm rot="10800000" flipH="1">
            <a:off x="8257017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8"/>
          <p:cNvSpPr/>
          <p:nvPr/>
        </p:nvSpPr>
        <p:spPr>
          <a:xfrm rot="10800000" flipH="1">
            <a:off x="7666240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8"/>
          <p:cNvSpPr/>
          <p:nvPr/>
        </p:nvSpPr>
        <p:spPr>
          <a:xfrm rot="10800000" flipH="1">
            <a:off x="884677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8"/>
          <p:cNvSpPr/>
          <p:nvPr/>
        </p:nvSpPr>
        <p:spPr>
          <a:xfrm rot="10800000" flipH="1">
            <a:off x="8846774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8"/>
          <p:cNvSpPr/>
          <p:nvPr/>
        </p:nvSpPr>
        <p:spPr>
          <a:xfrm rot="10800000" flipH="1">
            <a:off x="530800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8"/>
          <p:cNvSpPr/>
          <p:nvPr/>
        </p:nvSpPr>
        <p:spPr>
          <a:xfrm rot="10800000" flipH="1">
            <a:off x="648696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8"/>
          <p:cNvSpPr/>
          <p:nvPr/>
        </p:nvSpPr>
        <p:spPr>
          <a:xfrm rot="10800000" flipH="1">
            <a:off x="707668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8"/>
          <p:cNvSpPr/>
          <p:nvPr/>
        </p:nvSpPr>
        <p:spPr>
          <a:xfrm rot="10800000" flipH="1">
            <a:off x="7667320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8"/>
          <p:cNvSpPr/>
          <p:nvPr/>
        </p:nvSpPr>
        <p:spPr>
          <a:xfrm rot="10800000" flipH="1">
            <a:off x="766639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8"/>
          <p:cNvSpPr/>
          <p:nvPr/>
        </p:nvSpPr>
        <p:spPr>
          <a:xfrm rot="10800000" flipH="1">
            <a:off x="825704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8"/>
          <p:cNvSpPr/>
          <p:nvPr/>
        </p:nvSpPr>
        <p:spPr>
          <a:xfrm rot="10800000" flipH="1">
            <a:off x="884858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8"/>
          <p:cNvSpPr/>
          <p:nvPr/>
        </p:nvSpPr>
        <p:spPr>
          <a:xfrm rot="10800000" flipH="1">
            <a:off x="8847780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8"/>
          <p:cNvSpPr/>
          <p:nvPr/>
        </p:nvSpPr>
        <p:spPr>
          <a:xfrm rot="10800000" flipH="1">
            <a:off x="5897247" y="120714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5" r:id="rId5"/>
    <p:sldLayoutId id="2147483671" r:id="rId6"/>
    <p:sldLayoutId id="2147483672" r:id="rId7"/>
    <p:sldLayoutId id="2147483673" r:id="rId8"/>
    <p:sldLayoutId id="2147483674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4645707" y="2708618"/>
            <a:ext cx="2861528" cy="560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K</a:t>
            </a:r>
            <a:r>
              <a:rPr lang="en" sz="2000" dirty="0"/>
              <a:t>razezt</a:t>
            </a:r>
            <a:endParaRPr sz="2000" dirty="0"/>
          </a:p>
        </p:txBody>
      </p:sp>
      <p:sp>
        <p:nvSpPr>
          <p:cNvPr id="965" name="Google Shape;965;p33"/>
          <p:cNvSpPr txBox="1">
            <a:spLocks noGrp="1"/>
          </p:cNvSpPr>
          <p:nvPr>
            <p:ph type="ctrTitle" idx="2"/>
          </p:nvPr>
        </p:nvSpPr>
        <p:spPr>
          <a:xfrm>
            <a:off x="761226" y="1976318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Megamad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light, night sky&#10;&#10;Description automatically generated">
            <a:extLst>
              <a:ext uri="{FF2B5EF4-FFF2-40B4-BE49-F238E27FC236}">
                <a16:creationId xmlns:a16="http://schemas.microsoft.com/office/drawing/2014/main" id="{3B50904B-1E4F-433F-A6EA-2C07C4894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6" y="593670"/>
            <a:ext cx="8181108" cy="4097368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softEdge rad="762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80ADA-60A3-48D1-9E4C-99858B07C879}"/>
              </a:ext>
            </a:extLst>
          </p:cNvPr>
          <p:cNvSpPr txBox="1"/>
          <p:nvPr/>
        </p:nvSpPr>
        <p:spPr>
          <a:xfrm>
            <a:off x="2145058" y="1945678"/>
            <a:ext cx="1354858" cy="40011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66000"/>
                    </a:schemeClr>
                  </a:glow>
                </a:effectLst>
                <a:latin typeface="Arial Black" panose="020B0A04020102020204" pitchFamily="34" charset="0"/>
              </a:rPr>
              <a:t>Settings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40DBF-8820-4F99-846D-18D121843997}"/>
              </a:ext>
            </a:extLst>
          </p:cNvPr>
          <p:cNvSpPr txBox="1"/>
          <p:nvPr/>
        </p:nvSpPr>
        <p:spPr>
          <a:xfrm>
            <a:off x="4245715" y="1745623"/>
            <a:ext cx="784189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3AD02-EE57-4469-B9E8-2AFE08324C65}"/>
              </a:ext>
            </a:extLst>
          </p:cNvPr>
          <p:cNvSpPr txBox="1"/>
          <p:nvPr/>
        </p:nvSpPr>
        <p:spPr>
          <a:xfrm>
            <a:off x="5908260" y="2171640"/>
            <a:ext cx="1282723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78F28-0EF2-472B-8844-367BEA3563D3}"/>
              </a:ext>
            </a:extLst>
          </p:cNvPr>
          <p:cNvSpPr txBox="1"/>
          <p:nvPr/>
        </p:nvSpPr>
        <p:spPr>
          <a:xfrm>
            <a:off x="7508460" y="789659"/>
            <a:ext cx="740908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89939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96AD9C5-B44B-4D52-8DD1-AF11274F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87" y="558052"/>
            <a:ext cx="8081731" cy="4027396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softEdge rad="762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40DBF-8820-4F99-846D-18D121843997}"/>
              </a:ext>
            </a:extLst>
          </p:cNvPr>
          <p:cNvSpPr txBox="1"/>
          <p:nvPr/>
        </p:nvSpPr>
        <p:spPr>
          <a:xfrm>
            <a:off x="1433241" y="1732695"/>
            <a:ext cx="854721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5BF49-0BA6-42C2-A13B-49BE68D53AA3}"/>
              </a:ext>
            </a:extLst>
          </p:cNvPr>
          <p:cNvSpPr txBox="1"/>
          <p:nvPr/>
        </p:nvSpPr>
        <p:spPr>
          <a:xfrm>
            <a:off x="6982743" y="1732695"/>
            <a:ext cx="813043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Prev</a:t>
            </a:r>
            <a:endParaRPr lang="en-US" sz="2000" b="1" dirty="0">
              <a:solidFill>
                <a:schemeClr val="bg1"/>
              </a:solidFill>
              <a:effectLst>
                <a:glow rad="444500">
                  <a:schemeClr val="accent5">
                    <a:alpha val="93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BEA5C-8E63-4DC8-AD79-C2AABC448E98}"/>
              </a:ext>
            </a:extLst>
          </p:cNvPr>
          <p:cNvSpPr txBox="1"/>
          <p:nvPr/>
        </p:nvSpPr>
        <p:spPr>
          <a:xfrm>
            <a:off x="7598514" y="616646"/>
            <a:ext cx="740908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7300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6AD9C5-B44B-4D52-8DD1-AF11274F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287" y="560297"/>
            <a:ext cx="8081731" cy="4022906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softEdge rad="762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40DBF-8820-4F99-846D-18D121843997}"/>
              </a:ext>
            </a:extLst>
          </p:cNvPr>
          <p:cNvSpPr txBox="1"/>
          <p:nvPr/>
        </p:nvSpPr>
        <p:spPr>
          <a:xfrm>
            <a:off x="1433241" y="1732695"/>
            <a:ext cx="854721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5BF49-0BA6-42C2-A13B-49BE68D53AA3}"/>
              </a:ext>
            </a:extLst>
          </p:cNvPr>
          <p:cNvSpPr txBox="1"/>
          <p:nvPr/>
        </p:nvSpPr>
        <p:spPr>
          <a:xfrm>
            <a:off x="6982743" y="1732695"/>
            <a:ext cx="813043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Prev</a:t>
            </a:r>
            <a:endParaRPr lang="en-US" sz="2000" b="1" dirty="0">
              <a:solidFill>
                <a:schemeClr val="bg1"/>
              </a:solidFill>
              <a:effectLst>
                <a:glow rad="444500">
                  <a:schemeClr val="accent5">
                    <a:alpha val="93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4A223-AD7D-4131-993D-0D934D1C09F0}"/>
              </a:ext>
            </a:extLst>
          </p:cNvPr>
          <p:cNvSpPr txBox="1"/>
          <p:nvPr/>
        </p:nvSpPr>
        <p:spPr>
          <a:xfrm>
            <a:off x="7598514" y="616646"/>
            <a:ext cx="740908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2701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6AD9C5-B44B-4D52-8DD1-AF11274F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1037" y="558052"/>
            <a:ext cx="8068231" cy="4027396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softEdge rad="762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40DBF-8820-4F99-846D-18D121843997}"/>
              </a:ext>
            </a:extLst>
          </p:cNvPr>
          <p:cNvSpPr txBox="1"/>
          <p:nvPr/>
        </p:nvSpPr>
        <p:spPr>
          <a:xfrm>
            <a:off x="2333787" y="1724973"/>
            <a:ext cx="1880643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Music on/off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5BF49-0BA6-42C2-A13B-49BE68D53AA3}"/>
              </a:ext>
            </a:extLst>
          </p:cNvPr>
          <p:cNvSpPr txBox="1"/>
          <p:nvPr/>
        </p:nvSpPr>
        <p:spPr>
          <a:xfrm>
            <a:off x="2604694" y="3091949"/>
            <a:ext cx="1609736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SFX on/off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BEA5C-8E63-4DC8-AD79-C2AABC448E98}"/>
              </a:ext>
            </a:extLst>
          </p:cNvPr>
          <p:cNvSpPr txBox="1"/>
          <p:nvPr/>
        </p:nvSpPr>
        <p:spPr>
          <a:xfrm>
            <a:off x="7598514" y="616646"/>
            <a:ext cx="740908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08271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6AD9C5-B44B-4D52-8DD1-AF11274F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011" y="560297"/>
            <a:ext cx="8050282" cy="4022906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softEdge rad="762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40DBF-8820-4F99-846D-18D121843997}"/>
              </a:ext>
            </a:extLst>
          </p:cNvPr>
          <p:cNvSpPr txBox="1"/>
          <p:nvPr/>
        </p:nvSpPr>
        <p:spPr>
          <a:xfrm>
            <a:off x="1433241" y="1732695"/>
            <a:ext cx="841897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Less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5BF49-0BA6-42C2-A13B-49BE68D53AA3}"/>
              </a:ext>
            </a:extLst>
          </p:cNvPr>
          <p:cNvSpPr txBox="1"/>
          <p:nvPr/>
        </p:nvSpPr>
        <p:spPr>
          <a:xfrm>
            <a:off x="6982743" y="1732695"/>
            <a:ext cx="883575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4A223-AD7D-4131-993D-0D934D1C09F0}"/>
              </a:ext>
            </a:extLst>
          </p:cNvPr>
          <p:cNvSpPr txBox="1"/>
          <p:nvPr/>
        </p:nvSpPr>
        <p:spPr>
          <a:xfrm>
            <a:off x="7598514" y="616646"/>
            <a:ext cx="740908" cy="400110"/>
          </a:xfrm>
          <a:prstGeom prst="rect">
            <a:avLst/>
          </a:prstGeom>
          <a:noFill/>
          <a:effectLst>
            <a:glow rad="355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444500">
                    <a:schemeClr val="accent5">
                      <a:alpha val="93000"/>
                    </a:schemeClr>
                  </a:glow>
                </a:effectLst>
                <a:latin typeface="Arial Black" panose="020B0A04020102020204" pitchFamily="34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6465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3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none" dirty="0">
                <a:solidFill>
                  <a:schemeClr val="dk1"/>
                </a:solidFill>
              </a:rPr>
              <a:t>Gameplay</a:t>
            </a:r>
          </a:p>
        </p:txBody>
      </p:sp>
      <p:sp>
        <p:nvSpPr>
          <p:cNvPr id="1091" name="Google Shape;1091;p43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3" name="Google Shape;1093;p43"/>
          <p:cNvGrpSpPr/>
          <p:nvPr/>
        </p:nvGrpSpPr>
        <p:grpSpPr>
          <a:xfrm>
            <a:off x="3927143" y="2130594"/>
            <a:ext cx="1289664" cy="1289664"/>
            <a:chOff x="1190625" y="238125"/>
            <a:chExt cx="5219200" cy="5219200"/>
          </a:xfrm>
        </p:grpSpPr>
        <p:sp>
          <p:nvSpPr>
            <p:cNvPr id="1094" name="Google Shape;1094;p43"/>
            <p:cNvSpPr/>
            <p:nvPr/>
          </p:nvSpPr>
          <p:spPr>
            <a:xfrm>
              <a:off x="3620800" y="2195225"/>
              <a:ext cx="1418175" cy="1870050"/>
            </a:xfrm>
            <a:custGeom>
              <a:avLst/>
              <a:gdLst/>
              <a:ahLst/>
              <a:cxnLst/>
              <a:rect l="l" t="t" r="r" b="b"/>
              <a:pathLst>
                <a:path w="56727" h="74802" extrusionOk="0">
                  <a:moveTo>
                    <a:pt x="34337" y="0"/>
                  </a:moveTo>
                  <a:cubicBezTo>
                    <a:pt x="33792" y="0"/>
                    <a:pt x="33238" y="65"/>
                    <a:pt x="32685" y="199"/>
                  </a:cubicBezTo>
                  <a:lnTo>
                    <a:pt x="7177" y="4701"/>
                  </a:lnTo>
                  <a:lnTo>
                    <a:pt x="6002" y="4897"/>
                  </a:lnTo>
                  <a:cubicBezTo>
                    <a:pt x="2251" y="5810"/>
                    <a:pt x="0" y="9594"/>
                    <a:pt x="881" y="13280"/>
                  </a:cubicBezTo>
                  <a:lnTo>
                    <a:pt x="7177" y="39637"/>
                  </a:lnTo>
                  <a:lnTo>
                    <a:pt x="14320" y="69484"/>
                  </a:lnTo>
                  <a:cubicBezTo>
                    <a:pt x="15071" y="72583"/>
                    <a:pt x="17909" y="74801"/>
                    <a:pt x="21105" y="74801"/>
                  </a:cubicBezTo>
                  <a:lnTo>
                    <a:pt x="48930" y="74801"/>
                  </a:lnTo>
                  <a:cubicBezTo>
                    <a:pt x="53432" y="74801"/>
                    <a:pt x="56726" y="70593"/>
                    <a:pt x="55715" y="66222"/>
                  </a:cubicBezTo>
                  <a:lnTo>
                    <a:pt x="41101" y="5353"/>
                  </a:lnTo>
                  <a:cubicBezTo>
                    <a:pt x="40350" y="2155"/>
                    <a:pt x="37489" y="0"/>
                    <a:pt x="34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3800200" y="2195225"/>
              <a:ext cx="1238775" cy="1870050"/>
            </a:xfrm>
            <a:custGeom>
              <a:avLst/>
              <a:gdLst/>
              <a:ahLst/>
              <a:cxnLst/>
              <a:rect l="l" t="t" r="r" b="b"/>
              <a:pathLst>
                <a:path w="49551" h="74802" extrusionOk="0">
                  <a:moveTo>
                    <a:pt x="27161" y="0"/>
                  </a:moveTo>
                  <a:cubicBezTo>
                    <a:pt x="26616" y="0"/>
                    <a:pt x="26062" y="65"/>
                    <a:pt x="25509" y="199"/>
                  </a:cubicBezTo>
                  <a:lnTo>
                    <a:pt x="1" y="4701"/>
                  </a:lnTo>
                  <a:lnTo>
                    <a:pt x="1" y="39637"/>
                  </a:lnTo>
                  <a:lnTo>
                    <a:pt x="7144" y="69484"/>
                  </a:lnTo>
                  <a:cubicBezTo>
                    <a:pt x="7895" y="72583"/>
                    <a:pt x="10733" y="74801"/>
                    <a:pt x="13929" y="74801"/>
                  </a:cubicBezTo>
                  <a:lnTo>
                    <a:pt x="41754" y="74801"/>
                  </a:lnTo>
                  <a:cubicBezTo>
                    <a:pt x="46256" y="74801"/>
                    <a:pt x="49550" y="70593"/>
                    <a:pt x="48539" y="66222"/>
                  </a:cubicBezTo>
                  <a:lnTo>
                    <a:pt x="33925" y="5353"/>
                  </a:lnTo>
                  <a:cubicBezTo>
                    <a:pt x="33174" y="2155"/>
                    <a:pt x="30313" y="0"/>
                    <a:pt x="27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2756375" y="238125"/>
              <a:ext cx="2435900" cy="2435900"/>
            </a:xfrm>
            <a:custGeom>
              <a:avLst/>
              <a:gdLst/>
              <a:ahLst/>
              <a:cxnLst/>
              <a:rect l="l" t="t" r="r" b="b"/>
              <a:pathLst>
                <a:path w="97436" h="97436" extrusionOk="0">
                  <a:moveTo>
                    <a:pt x="48702" y="0"/>
                  </a:moveTo>
                  <a:cubicBezTo>
                    <a:pt x="46353" y="0"/>
                    <a:pt x="44037" y="196"/>
                    <a:pt x="41754" y="522"/>
                  </a:cubicBezTo>
                  <a:cubicBezTo>
                    <a:pt x="18202" y="3882"/>
                    <a:pt x="0" y="24204"/>
                    <a:pt x="0" y="48701"/>
                  </a:cubicBezTo>
                  <a:cubicBezTo>
                    <a:pt x="0" y="73199"/>
                    <a:pt x="18202" y="93521"/>
                    <a:pt x="41754" y="96914"/>
                  </a:cubicBezTo>
                  <a:cubicBezTo>
                    <a:pt x="44037" y="97240"/>
                    <a:pt x="46353" y="97436"/>
                    <a:pt x="48702" y="97436"/>
                  </a:cubicBezTo>
                  <a:cubicBezTo>
                    <a:pt x="75580" y="97436"/>
                    <a:pt x="97436" y="75580"/>
                    <a:pt x="97436" y="48701"/>
                  </a:cubicBezTo>
                  <a:cubicBezTo>
                    <a:pt x="97436" y="21855"/>
                    <a:pt x="75580" y="0"/>
                    <a:pt x="48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3800200" y="238125"/>
              <a:ext cx="1392075" cy="2435900"/>
            </a:xfrm>
            <a:custGeom>
              <a:avLst/>
              <a:gdLst/>
              <a:ahLst/>
              <a:cxnLst/>
              <a:rect l="l" t="t" r="r" b="b"/>
              <a:pathLst>
                <a:path w="55683" h="97436" extrusionOk="0">
                  <a:moveTo>
                    <a:pt x="6949" y="0"/>
                  </a:moveTo>
                  <a:cubicBezTo>
                    <a:pt x="4600" y="0"/>
                    <a:pt x="2284" y="196"/>
                    <a:pt x="1" y="522"/>
                  </a:cubicBezTo>
                  <a:lnTo>
                    <a:pt x="1" y="96914"/>
                  </a:lnTo>
                  <a:cubicBezTo>
                    <a:pt x="2284" y="97240"/>
                    <a:pt x="4600" y="97436"/>
                    <a:pt x="6949" y="97436"/>
                  </a:cubicBezTo>
                  <a:cubicBezTo>
                    <a:pt x="33827" y="97436"/>
                    <a:pt x="55683" y="75580"/>
                    <a:pt x="55683" y="48701"/>
                  </a:cubicBezTo>
                  <a:cubicBezTo>
                    <a:pt x="55683" y="21855"/>
                    <a:pt x="33827" y="0"/>
                    <a:pt x="6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3278275" y="3717825"/>
              <a:ext cx="2435925" cy="1043875"/>
            </a:xfrm>
            <a:custGeom>
              <a:avLst/>
              <a:gdLst/>
              <a:ahLst/>
              <a:cxnLst/>
              <a:rect l="l" t="t" r="r" b="b"/>
              <a:pathLst>
                <a:path w="97437" h="41755" extrusionOk="0">
                  <a:moveTo>
                    <a:pt x="20878" y="1"/>
                  </a:moveTo>
                  <a:cubicBezTo>
                    <a:pt x="9363" y="1"/>
                    <a:pt x="1" y="9363"/>
                    <a:pt x="1" y="20878"/>
                  </a:cubicBezTo>
                  <a:lnTo>
                    <a:pt x="1" y="34774"/>
                  </a:lnTo>
                  <a:cubicBezTo>
                    <a:pt x="1" y="38623"/>
                    <a:pt x="3132" y="41754"/>
                    <a:pt x="6949" y="41754"/>
                  </a:cubicBezTo>
                  <a:lnTo>
                    <a:pt x="90456" y="41754"/>
                  </a:lnTo>
                  <a:cubicBezTo>
                    <a:pt x="94305" y="41754"/>
                    <a:pt x="97436" y="38623"/>
                    <a:pt x="97436" y="34774"/>
                  </a:cubicBezTo>
                  <a:lnTo>
                    <a:pt x="97436" y="20878"/>
                  </a:lnTo>
                  <a:cubicBezTo>
                    <a:pt x="97436" y="9363"/>
                    <a:pt x="88074" y="1"/>
                    <a:pt x="76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1886225" y="3717825"/>
              <a:ext cx="1043875" cy="1043875"/>
            </a:xfrm>
            <a:custGeom>
              <a:avLst/>
              <a:gdLst/>
              <a:ahLst/>
              <a:cxnLst/>
              <a:rect l="l" t="t" r="r" b="b"/>
              <a:pathLst>
                <a:path w="41755" h="41755" extrusionOk="0">
                  <a:moveTo>
                    <a:pt x="20877" y="1"/>
                  </a:moveTo>
                  <a:cubicBezTo>
                    <a:pt x="9363" y="1"/>
                    <a:pt x="1" y="9363"/>
                    <a:pt x="1" y="20878"/>
                  </a:cubicBezTo>
                  <a:lnTo>
                    <a:pt x="1" y="34774"/>
                  </a:lnTo>
                  <a:cubicBezTo>
                    <a:pt x="1" y="38623"/>
                    <a:pt x="3132" y="41754"/>
                    <a:pt x="6981" y="41754"/>
                  </a:cubicBezTo>
                  <a:lnTo>
                    <a:pt x="34806" y="41754"/>
                  </a:lnTo>
                  <a:cubicBezTo>
                    <a:pt x="38655" y="41754"/>
                    <a:pt x="41754" y="38623"/>
                    <a:pt x="41754" y="34774"/>
                  </a:cubicBezTo>
                  <a:lnTo>
                    <a:pt x="41754" y="20878"/>
                  </a:lnTo>
                  <a:cubicBezTo>
                    <a:pt x="41754" y="9363"/>
                    <a:pt x="32392" y="1"/>
                    <a:pt x="20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3451975" y="933725"/>
              <a:ext cx="696475" cy="696475"/>
            </a:xfrm>
            <a:custGeom>
              <a:avLst/>
              <a:gdLst/>
              <a:ahLst/>
              <a:cxnLst/>
              <a:rect l="l" t="t" r="r" b="b"/>
              <a:pathLst>
                <a:path w="27859" h="27859" extrusionOk="0">
                  <a:moveTo>
                    <a:pt x="20878" y="1"/>
                  </a:moveTo>
                  <a:cubicBezTo>
                    <a:pt x="18431" y="1"/>
                    <a:pt x="16115" y="425"/>
                    <a:pt x="13930" y="1208"/>
                  </a:cubicBezTo>
                  <a:cubicBezTo>
                    <a:pt x="5807" y="4078"/>
                    <a:pt x="1" y="11842"/>
                    <a:pt x="1" y="20877"/>
                  </a:cubicBezTo>
                  <a:cubicBezTo>
                    <a:pt x="1" y="24727"/>
                    <a:pt x="3132" y="27858"/>
                    <a:pt x="6982" y="27858"/>
                  </a:cubicBezTo>
                  <a:cubicBezTo>
                    <a:pt x="10831" y="27858"/>
                    <a:pt x="13930" y="24727"/>
                    <a:pt x="13930" y="20877"/>
                  </a:cubicBezTo>
                  <a:cubicBezTo>
                    <a:pt x="13930" y="17028"/>
                    <a:pt x="17028" y="13929"/>
                    <a:pt x="20878" y="13929"/>
                  </a:cubicBezTo>
                  <a:cubicBezTo>
                    <a:pt x="24727" y="13929"/>
                    <a:pt x="27858" y="10831"/>
                    <a:pt x="27858" y="6981"/>
                  </a:cubicBezTo>
                  <a:cubicBezTo>
                    <a:pt x="27858" y="3132"/>
                    <a:pt x="24727" y="1"/>
                    <a:pt x="20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3800200" y="3717825"/>
              <a:ext cx="1914000" cy="1043875"/>
            </a:xfrm>
            <a:custGeom>
              <a:avLst/>
              <a:gdLst/>
              <a:ahLst/>
              <a:cxnLst/>
              <a:rect l="l" t="t" r="r" b="b"/>
              <a:pathLst>
                <a:path w="76560" h="41755" extrusionOk="0">
                  <a:moveTo>
                    <a:pt x="1" y="1"/>
                  </a:moveTo>
                  <a:lnTo>
                    <a:pt x="1" y="41754"/>
                  </a:lnTo>
                  <a:lnTo>
                    <a:pt x="69579" y="41754"/>
                  </a:lnTo>
                  <a:cubicBezTo>
                    <a:pt x="73428" y="41754"/>
                    <a:pt x="76559" y="38623"/>
                    <a:pt x="76559" y="34774"/>
                  </a:cubicBezTo>
                  <a:lnTo>
                    <a:pt x="76559" y="20878"/>
                  </a:lnTo>
                  <a:cubicBezTo>
                    <a:pt x="76559" y="9363"/>
                    <a:pt x="67197" y="1"/>
                    <a:pt x="5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3800200" y="933725"/>
              <a:ext cx="348250" cy="521950"/>
            </a:xfrm>
            <a:custGeom>
              <a:avLst/>
              <a:gdLst/>
              <a:ahLst/>
              <a:cxnLst/>
              <a:rect l="l" t="t" r="r" b="b"/>
              <a:pathLst>
                <a:path w="13930" h="20878" extrusionOk="0">
                  <a:moveTo>
                    <a:pt x="6949" y="1"/>
                  </a:moveTo>
                  <a:cubicBezTo>
                    <a:pt x="4502" y="1"/>
                    <a:pt x="2186" y="425"/>
                    <a:pt x="1" y="1208"/>
                  </a:cubicBezTo>
                  <a:lnTo>
                    <a:pt x="1" y="20877"/>
                  </a:lnTo>
                  <a:cubicBezTo>
                    <a:pt x="1" y="17028"/>
                    <a:pt x="3099" y="13929"/>
                    <a:pt x="6949" y="13929"/>
                  </a:cubicBezTo>
                  <a:cubicBezTo>
                    <a:pt x="10798" y="13929"/>
                    <a:pt x="13929" y="10831"/>
                    <a:pt x="13929" y="6981"/>
                  </a:cubicBezTo>
                  <a:cubicBezTo>
                    <a:pt x="13929" y="3132"/>
                    <a:pt x="10798" y="1"/>
                    <a:pt x="6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1190625" y="4413450"/>
              <a:ext cx="5219200" cy="1043875"/>
            </a:xfrm>
            <a:custGeom>
              <a:avLst/>
              <a:gdLst/>
              <a:ahLst/>
              <a:cxnLst/>
              <a:rect l="l" t="t" r="r" b="b"/>
              <a:pathLst>
                <a:path w="208768" h="41755" extrusionOk="0">
                  <a:moveTo>
                    <a:pt x="20877" y="1"/>
                  </a:moveTo>
                  <a:cubicBezTo>
                    <a:pt x="9362" y="1"/>
                    <a:pt x="0" y="9363"/>
                    <a:pt x="0" y="20877"/>
                  </a:cubicBezTo>
                  <a:lnTo>
                    <a:pt x="0" y="34806"/>
                  </a:lnTo>
                  <a:cubicBezTo>
                    <a:pt x="0" y="38623"/>
                    <a:pt x="3132" y="41754"/>
                    <a:pt x="6948" y="41754"/>
                  </a:cubicBezTo>
                  <a:lnTo>
                    <a:pt x="201819" y="41754"/>
                  </a:lnTo>
                  <a:cubicBezTo>
                    <a:pt x="205636" y="41754"/>
                    <a:pt x="208767" y="38623"/>
                    <a:pt x="208767" y="34806"/>
                  </a:cubicBezTo>
                  <a:lnTo>
                    <a:pt x="208767" y="20877"/>
                  </a:lnTo>
                  <a:cubicBezTo>
                    <a:pt x="208767" y="9363"/>
                    <a:pt x="199405" y="1"/>
                    <a:pt x="1878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3800200" y="4413450"/>
              <a:ext cx="2609625" cy="1043875"/>
            </a:xfrm>
            <a:custGeom>
              <a:avLst/>
              <a:gdLst/>
              <a:ahLst/>
              <a:cxnLst/>
              <a:rect l="l" t="t" r="r" b="b"/>
              <a:pathLst>
                <a:path w="104385" h="41755" extrusionOk="0">
                  <a:moveTo>
                    <a:pt x="1" y="1"/>
                  </a:moveTo>
                  <a:lnTo>
                    <a:pt x="1" y="41754"/>
                  </a:lnTo>
                  <a:lnTo>
                    <a:pt x="97436" y="41754"/>
                  </a:lnTo>
                  <a:cubicBezTo>
                    <a:pt x="101253" y="41754"/>
                    <a:pt x="104384" y="38623"/>
                    <a:pt x="104384" y="34806"/>
                  </a:cubicBezTo>
                  <a:lnTo>
                    <a:pt x="104384" y="20877"/>
                  </a:lnTo>
                  <a:cubicBezTo>
                    <a:pt x="104384" y="9363"/>
                    <a:pt x="95022" y="1"/>
                    <a:pt x="83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090;p43">
            <a:extLst>
              <a:ext uri="{FF2B5EF4-FFF2-40B4-BE49-F238E27FC236}">
                <a16:creationId xmlns:a16="http://schemas.microsoft.com/office/drawing/2014/main" id="{8216C9AE-C42F-456F-B1EE-BD55BAB66512}"/>
              </a:ext>
            </a:extLst>
          </p:cNvPr>
          <p:cNvSpPr txBox="1">
            <a:spLocks/>
          </p:cNvSpPr>
          <p:nvPr/>
        </p:nvSpPr>
        <p:spPr>
          <a:xfrm>
            <a:off x="803471" y="3592147"/>
            <a:ext cx="77091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" sz="1400" dirty="0">
                <a:solidFill>
                  <a:schemeClr val="bg1"/>
                </a:solidFill>
              </a:rPr>
              <a:t>3 game modes</a:t>
            </a:r>
          </a:p>
        </p:txBody>
      </p:sp>
    </p:spTree>
    <p:extLst>
      <p:ext uri="{BB962C8B-B14F-4D97-AF65-F5344CB8AC3E}">
        <p14:creationId xmlns:p14="http://schemas.microsoft.com/office/powerpoint/2010/main" val="195412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6AD9C5-B44B-4D52-8DD1-AF11274F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716" y="560297"/>
            <a:ext cx="8036872" cy="4022906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EA6387-10A1-4840-8FBB-49BB524A90ED}"/>
              </a:ext>
            </a:extLst>
          </p:cNvPr>
          <p:cNvSpPr/>
          <p:nvPr/>
        </p:nvSpPr>
        <p:spPr>
          <a:xfrm>
            <a:off x="7762008" y="560297"/>
            <a:ext cx="432954" cy="4441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06783D-79E3-4981-BEE0-AA0EEF3685A5}"/>
              </a:ext>
            </a:extLst>
          </p:cNvPr>
          <p:cNvSpPr/>
          <p:nvPr/>
        </p:nvSpPr>
        <p:spPr>
          <a:xfrm>
            <a:off x="8218470" y="560297"/>
            <a:ext cx="432954" cy="4441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C14172-F1EC-4E06-9417-CCA3638183F0}"/>
              </a:ext>
            </a:extLst>
          </p:cNvPr>
          <p:cNvSpPr/>
          <p:nvPr/>
        </p:nvSpPr>
        <p:spPr>
          <a:xfrm>
            <a:off x="4499262" y="2472224"/>
            <a:ext cx="432954" cy="4441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3A4CE3-3C03-45E8-ACA8-8DA17686AB4D}"/>
              </a:ext>
            </a:extLst>
          </p:cNvPr>
          <p:cNvSpPr/>
          <p:nvPr/>
        </p:nvSpPr>
        <p:spPr>
          <a:xfrm>
            <a:off x="3799608" y="1059060"/>
            <a:ext cx="622876" cy="67968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FB03E9-FF5D-435D-AEB7-986751A3DA13}"/>
              </a:ext>
            </a:extLst>
          </p:cNvPr>
          <p:cNvSpPr/>
          <p:nvPr/>
        </p:nvSpPr>
        <p:spPr>
          <a:xfrm>
            <a:off x="3462560" y="470242"/>
            <a:ext cx="622875" cy="62426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EF3B47-4655-4003-B0A9-908FB92AAE83}"/>
              </a:ext>
            </a:extLst>
          </p:cNvPr>
          <p:cNvSpPr/>
          <p:nvPr/>
        </p:nvSpPr>
        <p:spPr>
          <a:xfrm>
            <a:off x="7387935" y="2832442"/>
            <a:ext cx="432954" cy="4441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89FBED-E0B6-4C6F-BE9B-120FFD1A7B78}"/>
              </a:ext>
            </a:extLst>
          </p:cNvPr>
          <p:cNvSpPr/>
          <p:nvPr/>
        </p:nvSpPr>
        <p:spPr>
          <a:xfrm>
            <a:off x="2838449" y="2832442"/>
            <a:ext cx="432954" cy="4441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B2C6F8-AA7A-4249-9CAB-A43BC8A8A9B3}"/>
              </a:ext>
            </a:extLst>
          </p:cNvPr>
          <p:cNvSpPr/>
          <p:nvPr/>
        </p:nvSpPr>
        <p:spPr>
          <a:xfrm>
            <a:off x="4685951" y="3326823"/>
            <a:ext cx="1541319" cy="84593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99502F-E66B-44A9-9CDF-2BC5CDF65DEE}"/>
              </a:ext>
            </a:extLst>
          </p:cNvPr>
          <p:cNvSpPr/>
          <p:nvPr/>
        </p:nvSpPr>
        <p:spPr>
          <a:xfrm>
            <a:off x="1233054" y="2030097"/>
            <a:ext cx="2348345" cy="62426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E4C3AD-B00F-4638-840A-B059DF7D5C04}"/>
              </a:ext>
            </a:extLst>
          </p:cNvPr>
          <p:cNvSpPr/>
          <p:nvPr/>
        </p:nvSpPr>
        <p:spPr>
          <a:xfrm>
            <a:off x="342979" y="470242"/>
            <a:ext cx="987058" cy="31294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6AD9C5-B44B-4D52-8DD1-AF11274F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716" y="561415"/>
            <a:ext cx="8036872" cy="4020669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EA6387-10A1-4840-8FBB-49BB524A90ED}"/>
              </a:ext>
            </a:extLst>
          </p:cNvPr>
          <p:cNvSpPr/>
          <p:nvPr/>
        </p:nvSpPr>
        <p:spPr>
          <a:xfrm>
            <a:off x="7762008" y="560297"/>
            <a:ext cx="432954" cy="4441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06783D-79E3-4981-BEE0-AA0EEF3685A5}"/>
              </a:ext>
            </a:extLst>
          </p:cNvPr>
          <p:cNvSpPr/>
          <p:nvPr/>
        </p:nvSpPr>
        <p:spPr>
          <a:xfrm>
            <a:off x="8218470" y="560297"/>
            <a:ext cx="432954" cy="4441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B2C6F8-AA7A-4249-9CAB-A43BC8A8A9B3}"/>
              </a:ext>
            </a:extLst>
          </p:cNvPr>
          <p:cNvSpPr/>
          <p:nvPr/>
        </p:nvSpPr>
        <p:spPr>
          <a:xfrm>
            <a:off x="4867608" y="3176616"/>
            <a:ext cx="1436212" cy="63338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E4C3AD-B00F-4638-840A-B059DF7D5C04}"/>
              </a:ext>
            </a:extLst>
          </p:cNvPr>
          <p:cNvSpPr/>
          <p:nvPr/>
        </p:nvSpPr>
        <p:spPr>
          <a:xfrm>
            <a:off x="342978" y="470242"/>
            <a:ext cx="1679785" cy="31294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3FB63E-C00A-43A6-A1B9-31AC8B4FEFEE}"/>
              </a:ext>
            </a:extLst>
          </p:cNvPr>
          <p:cNvSpPr/>
          <p:nvPr/>
        </p:nvSpPr>
        <p:spPr>
          <a:xfrm>
            <a:off x="2216483" y="2897792"/>
            <a:ext cx="798903" cy="69053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777DED-F5A7-4BB3-B8E1-476234287B95}"/>
              </a:ext>
            </a:extLst>
          </p:cNvPr>
          <p:cNvSpPr/>
          <p:nvPr/>
        </p:nvSpPr>
        <p:spPr>
          <a:xfrm>
            <a:off x="3474026" y="2181278"/>
            <a:ext cx="523010" cy="51343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66AEF-11B0-4594-BE73-53CEBCC6143A}"/>
              </a:ext>
            </a:extLst>
          </p:cNvPr>
          <p:cNvSpPr/>
          <p:nvPr/>
        </p:nvSpPr>
        <p:spPr>
          <a:xfrm>
            <a:off x="4069771" y="3176616"/>
            <a:ext cx="634348" cy="58051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EA05DE-B417-46BA-8E77-4BD49C5D356F}"/>
              </a:ext>
            </a:extLst>
          </p:cNvPr>
          <p:cNvSpPr/>
          <p:nvPr/>
        </p:nvSpPr>
        <p:spPr>
          <a:xfrm>
            <a:off x="2354429" y="2181278"/>
            <a:ext cx="523010" cy="51343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6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6AD9C5-B44B-4D52-8DD1-AF11274F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716" y="561415"/>
            <a:ext cx="8036871" cy="4020669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EA6387-10A1-4840-8FBB-49BB524A90ED}"/>
              </a:ext>
            </a:extLst>
          </p:cNvPr>
          <p:cNvSpPr/>
          <p:nvPr/>
        </p:nvSpPr>
        <p:spPr>
          <a:xfrm>
            <a:off x="7762008" y="560297"/>
            <a:ext cx="432954" cy="4441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06783D-79E3-4981-BEE0-AA0EEF3685A5}"/>
              </a:ext>
            </a:extLst>
          </p:cNvPr>
          <p:cNvSpPr/>
          <p:nvPr/>
        </p:nvSpPr>
        <p:spPr>
          <a:xfrm>
            <a:off x="8218470" y="560297"/>
            <a:ext cx="432954" cy="4441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B2C6F8-AA7A-4249-9CAB-A43BC8A8A9B3}"/>
              </a:ext>
            </a:extLst>
          </p:cNvPr>
          <p:cNvSpPr/>
          <p:nvPr/>
        </p:nvSpPr>
        <p:spPr>
          <a:xfrm>
            <a:off x="2553900" y="3419072"/>
            <a:ext cx="591081" cy="70265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E4C3AD-B00F-4638-840A-B059DF7D5C04}"/>
              </a:ext>
            </a:extLst>
          </p:cNvPr>
          <p:cNvSpPr/>
          <p:nvPr/>
        </p:nvSpPr>
        <p:spPr>
          <a:xfrm>
            <a:off x="323890" y="456388"/>
            <a:ext cx="1250295" cy="65197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EA05DE-B417-46BA-8E77-4BD49C5D356F}"/>
              </a:ext>
            </a:extLst>
          </p:cNvPr>
          <p:cNvSpPr/>
          <p:nvPr/>
        </p:nvSpPr>
        <p:spPr>
          <a:xfrm>
            <a:off x="6495590" y="2433664"/>
            <a:ext cx="737511" cy="69053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9D7B44-73BB-4FEF-BC99-1F1D9BEBC4AF}"/>
              </a:ext>
            </a:extLst>
          </p:cNvPr>
          <p:cNvSpPr/>
          <p:nvPr/>
        </p:nvSpPr>
        <p:spPr>
          <a:xfrm>
            <a:off x="6495590" y="1560828"/>
            <a:ext cx="737511" cy="69053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8054D1-D100-4611-B6D2-5A2CB7AAF7DE}"/>
              </a:ext>
            </a:extLst>
          </p:cNvPr>
          <p:cNvSpPr/>
          <p:nvPr/>
        </p:nvSpPr>
        <p:spPr>
          <a:xfrm>
            <a:off x="6128373" y="3419072"/>
            <a:ext cx="591081" cy="70265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6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7" grpId="0" animBg="1"/>
      <p:bldP spid="19" grpId="0" animBg="1"/>
      <p:bldP spid="24" grpId="0" animBg="1"/>
      <p:bldP spid="12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60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1516" name="Google Shape;1516;p60"/>
          <p:cNvSpPr txBox="1">
            <a:spLocks noGrp="1"/>
          </p:cNvSpPr>
          <p:nvPr>
            <p:ph type="title" idx="2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39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5"/>
          <p:cNvSpPr txBox="1">
            <a:spLocks noGrp="1"/>
          </p:cNvSpPr>
          <p:nvPr>
            <p:ph type="title" idx="15"/>
          </p:nvPr>
        </p:nvSpPr>
        <p:spPr>
          <a:xfrm>
            <a:off x="717450" y="92878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u="sng" dirty="0">
              <a:solidFill>
                <a:schemeClr val="accent1"/>
              </a:solidFill>
            </a:endParaRPr>
          </a:p>
        </p:txBody>
      </p:sp>
      <p:sp>
        <p:nvSpPr>
          <p:cNvPr id="977" name="Google Shape;977;p35"/>
          <p:cNvSpPr txBox="1">
            <a:spLocks noGrp="1"/>
          </p:cNvSpPr>
          <p:nvPr>
            <p:ph type="subTitle" idx="6"/>
          </p:nvPr>
        </p:nvSpPr>
        <p:spPr>
          <a:xfrm>
            <a:off x="2917573" y="637755"/>
            <a:ext cx="396887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80" name="Google Shape;980;p35"/>
          <p:cNvSpPr txBox="1">
            <a:spLocks noGrp="1"/>
          </p:cNvSpPr>
          <p:nvPr>
            <p:ph type="title"/>
          </p:nvPr>
        </p:nvSpPr>
        <p:spPr>
          <a:xfrm>
            <a:off x="1639395" y="637761"/>
            <a:ext cx="1278178" cy="721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9"/>
          </p:nvPr>
        </p:nvSpPr>
        <p:spPr>
          <a:xfrm>
            <a:off x="2917572" y="1011574"/>
            <a:ext cx="3448643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this game &amp; why </a:t>
            </a:r>
            <a:r>
              <a:rPr lang="en-US" dirty="0"/>
              <a:t>I</a:t>
            </a:r>
            <a:r>
              <a:rPr lang="en" dirty="0"/>
              <a:t> made it?</a:t>
            </a:r>
            <a:endParaRPr dirty="0"/>
          </a:p>
        </p:txBody>
      </p:sp>
      <p:sp>
        <p:nvSpPr>
          <p:cNvPr id="33" name="Google Shape;977;p35">
            <a:extLst>
              <a:ext uri="{FF2B5EF4-FFF2-40B4-BE49-F238E27FC236}">
                <a16:creationId xmlns:a16="http://schemas.microsoft.com/office/drawing/2014/main" id="{39E82411-50AB-4A44-99AC-6E69F324BF21}"/>
              </a:ext>
            </a:extLst>
          </p:cNvPr>
          <p:cNvSpPr txBox="1">
            <a:spLocks/>
          </p:cNvSpPr>
          <p:nvPr/>
        </p:nvSpPr>
        <p:spPr>
          <a:xfrm>
            <a:off x="2917573" y="1537790"/>
            <a:ext cx="396887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Assets &amp; Materials</a:t>
            </a:r>
          </a:p>
        </p:txBody>
      </p:sp>
      <p:sp>
        <p:nvSpPr>
          <p:cNvPr id="34" name="Google Shape;980;p35">
            <a:extLst>
              <a:ext uri="{FF2B5EF4-FFF2-40B4-BE49-F238E27FC236}">
                <a16:creationId xmlns:a16="http://schemas.microsoft.com/office/drawing/2014/main" id="{1EB7C9B2-7A2D-443D-AC3E-480C2803DE0D}"/>
              </a:ext>
            </a:extLst>
          </p:cNvPr>
          <p:cNvSpPr txBox="1">
            <a:spLocks/>
          </p:cNvSpPr>
          <p:nvPr/>
        </p:nvSpPr>
        <p:spPr>
          <a:xfrm>
            <a:off x="1639395" y="1537796"/>
            <a:ext cx="1278178" cy="72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ess Start 2P"/>
              <a:buNone/>
              <a:defRPr sz="34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35" name="Google Shape;984;p35">
            <a:extLst>
              <a:ext uri="{FF2B5EF4-FFF2-40B4-BE49-F238E27FC236}">
                <a16:creationId xmlns:a16="http://schemas.microsoft.com/office/drawing/2014/main" id="{9983D16A-2C97-44E5-AD95-EA598F1C2DD2}"/>
              </a:ext>
            </a:extLst>
          </p:cNvPr>
          <p:cNvSpPr txBox="1">
            <a:spLocks/>
          </p:cNvSpPr>
          <p:nvPr/>
        </p:nvSpPr>
        <p:spPr>
          <a:xfrm>
            <a:off x="2917572" y="1911609"/>
            <a:ext cx="4363043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/>
              <a:t>Websites that I used assets and materials from.</a:t>
            </a:r>
          </a:p>
        </p:txBody>
      </p:sp>
      <p:sp>
        <p:nvSpPr>
          <p:cNvPr id="39" name="Google Shape;977;p35">
            <a:extLst>
              <a:ext uri="{FF2B5EF4-FFF2-40B4-BE49-F238E27FC236}">
                <a16:creationId xmlns:a16="http://schemas.microsoft.com/office/drawing/2014/main" id="{647DF0A5-9E23-458F-80A4-24FE1D177BD3}"/>
              </a:ext>
            </a:extLst>
          </p:cNvPr>
          <p:cNvSpPr txBox="1">
            <a:spLocks/>
          </p:cNvSpPr>
          <p:nvPr/>
        </p:nvSpPr>
        <p:spPr>
          <a:xfrm>
            <a:off x="2917573" y="2434096"/>
            <a:ext cx="396887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Feature &amp; Gameplay</a:t>
            </a:r>
          </a:p>
        </p:txBody>
      </p:sp>
      <p:sp>
        <p:nvSpPr>
          <p:cNvPr id="40" name="Google Shape;980;p35">
            <a:extLst>
              <a:ext uri="{FF2B5EF4-FFF2-40B4-BE49-F238E27FC236}">
                <a16:creationId xmlns:a16="http://schemas.microsoft.com/office/drawing/2014/main" id="{E63B0A20-1287-4C68-8413-D16B30465DD8}"/>
              </a:ext>
            </a:extLst>
          </p:cNvPr>
          <p:cNvSpPr txBox="1">
            <a:spLocks/>
          </p:cNvSpPr>
          <p:nvPr/>
        </p:nvSpPr>
        <p:spPr>
          <a:xfrm>
            <a:off x="1639395" y="2434102"/>
            <a:ext cx="1278178" cy="72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ess Start 2P"/>
              <a:buNone/>
              <a:defRPr sz="34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1" name="Google Shape;984;p35">
            <a:extLst>
              <a:ext uri="{FF2B5EF4-FFF2-40B4-BE49-F238E27FC236}">
                <a16:creationId xmlns:a16="http://schemas.microsoft.com/office/drawing/2014/main" id="{D2F4E3E7-2A11-40A0-8B6B-029B2C7765F8}"/>
              </a:ext>
            </a:extLst>
          </p:cNvPr>
          <p:cNvSpPr txBox="1">
            <a:spLocks/>
          </p:cNvSpPr>
          <p:nvPr/>
        </p:nvSpPr>
        <p:spPr>
          <a:xfrm>
            <a:off x="2917573" y="2807915"/>
            <a:ext cx="30750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/>
              <a:t>Yes, feature &amp; gameplay</a:t>
            </a:r>
          </a:p>
        </p:txBody>
      </p:sp>
      <p:sp>
        <p:nvSpPr>
          <p:cNvPr id="42" name="Google Shape;977;p35">
            <a:extLst>
              <a:ext uri="{FF2B5EF4-FFF2-40B4-BE49-F238E27FC236}">
                <a16:creationId xmlns:a16="http://schemas.microsoft.com/office/drawing/2014/main" id="{EADFBCA6-C40A-4D8C-8D0B-476F1D873818}"/>
              </a:ext>
            </a:extLst>
          </p:cNvPr>
          <p:cNvSpPr txBox="1">
            <a:spLocks/>
          </p:cNvSpPr>
          <p:nvPr/>
        </p:nvSpPr>
        <p:spPr>
          <a:xfrm>
            <a:off x="2917573" y="3330402"/>
            <a:ext cx="396887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Problems</a:t>
            </a:r>
          </a:p>
        </p:txBody>
      </p:sp>
      <p:sp>
        <p:nvSpPr>
          <p:cNvPr id="43" name="Google Shape;980;p35">
            <a:extLst>
              <a:ext uri="{FF2B5EF4-FFF2-40B4-BE49-F238E27FC236}">
                <a16:creationId xmlns:a16="http://schemas.microsoft.com/office/drawing/2014/main" id="{36E27830-B3DB-4502-9E2F-1AB5DC90F273}"/>
              </a:ext>
            </a:extLst>
          </p:cNvPr>
          <p:cNvSpPr txBox="1">
            <a:spLocks/>
          </p:cNvSpPr>
          <p:nvPr/>
        </p:nvSpPr>
        <p:spPr>
          <a:xfrm>
            <a:off x="1639395" y="3330408"/>
            <a:ext cx="1278178" cy="72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ess Start 2P"/>
              <a:buNone/>
              <a:defRPr sz="34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4" name="Google Shape;984;p35">
            <a:extLst>
              <a:ext uri="{FF2B5EF4-FFF2-40B4-BE49-F238E27FC236}">
                <a16:creationId xmlns:a16="http://schemas.microsoft.com/office/drawing/2014/main" id="{6CE407E0-0A70-4CFB-8359-F586300758BD}"/>
              </a:ext>
            </a:extLst>
          </p:cNvPr>
          <p:cNvSpPr txBox="1">
            <a:spLocks/>
          </p:cNvSpPr>
          <p:nvPr/>
        </p:nvSpPr>
        <p:spPr>
          <a:xfrm>
            <a:off x="2917573" y="3704221"/>
            <a:ext cx="4644926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/>
              <a:t>Some problems I faced while making this game</a:t>
            </a:r>
          </a:p>
        </p:txBody>
      </p:sp>
      <p:sp>
        <p:nvSpPr>
          <p:cNvPr id="15" name="Google Shape;977;p35">
            <a:extLst>
              <a:ext uri="{FF2B5EF4-FFF2-40B4-BE49-F238E27FC236}">
                <a16:creationId xmlns:a16="http://schemas.microsoft.com/office/drawing/2014/main" id="{3E702E6C-C46D-45D2-9FC9-5A69B057B9C9}"/>
              </a:ext>
            </a:extLst>
          </p:cNvPr>
          <p:cNvSpPr txBox="1">
            <a:spLocks/>
          </p:cNvSpPr>
          <p:nvPr/>
        </p:nvSpPr>
        <p:spPr>
          <a:xfrm>
            <a:off x="2917573" y="4233654"/>
            <a:ext cx="396887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Evaluation</a:t>
            </a:r>
          </a:p>
        </p:txBody>
      </p:sp>
      <p:sp>
        <p:nvSpPr>
          <p:cNvPr id="16" name="Google Shape;980;p35">
            <a:extLst>
              <a:ext uri="{FF2B5EF4-FFF2-40B4-BE49-F238E27FC236}">
                <a16:creationId xmlns:a16="http://schemas.microsoft.com/office/drawing/2014/main" id="{00EF3DBA-BCA0-4311-BBF8-A64368108CE2}"/>
              </a:ext>
            </a:extLst>
          </p:cNvPr>
          <p:cNvSpPr txBox="1">
            <a:spLocks/>
          </p:cNvSpPr>
          <p:nvPr/>
        </p:nvSpPr>
        <p:spPr>
          <a:xfrm>
            <a:off x="1639395" y="4233660"/>
            <a:ext cx="1278178" cy="72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ess Start 2P"/>
              <a:buNone/>
              <a:defRPr sz="34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7" name="Google Shape;984;p35">
            <a:extLst>
              <a:ext uri="{FF2B5EF4-FFF2-40B4-BE49-F238E27FC236}">
                <a16:creationId xmlns:a16="http://schemas.microsoft.com/office/drawing/2014/main" id="{BD0C6628-3226-4269-9165-BC3782E2DA23}"/>
              </a:ext>
            </a:extLst>
          </p:cNvPr>
          <p:cNvSpPr txBox="1">
            <a:spLocks/>
          </p:cNvSpPr>
          <p:nvPr/>
        </p:nvSpPr>
        <p:spPr>
          <a:xfrm>
            <a:off x="2917573" y="4607473"/>
            <a:ext cx="4644926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dirty="0"/>
              <a:t>Good/Bad things,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" grpId="0" build="p"/>
      <p:bldP spid="980" grpId="0"/>
      <p:bldP spid="984" grpId="0" build="p"/>
      <p:bldP spid="33" grpId="0"/>
      <p:bldP spid="34" grpId="0"/>
      <p:bldP spid="35" grpId="0"/>
      <p:bldP spid="39" grpId="0"/>
      <p:bldP spid="40" grpId="0"/>
      <p:bldP spid="41" grpId="0"/>
      <p:bldP spid="42" grpId="0"/>
      <p:bldP spid="43" grpId="0"/>
      <p:bldP spid="4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17;p60">
            <a:extLst>
              <a:ext uri="{FF2B5EF4-FFF2-40B4-BE49-F238E27FC236}">
                <a16:creationId xmlns:a16="http://schemas.microsoft.com/office/drawing/2014/main" id="{A85A34AA-05C8-4218-80BC-B311A9DEEA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1436" y="363548"/>
            <a:ext cx="3839563" cy="9734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 detection &amp; collision resolution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  <a:sym typeface="Maven Pro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C6F66E4-8C9A-48BF-ADD2-3AE5D118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946" y="1142312"/>
            <a:ext cx="3490452" cy="3436615"/>
          </a:xfrm>
          <a:prstGeom prst="rect">
            <a:avLst/>
          </a:prstGeom>
          <a:effectLst>
            <a:glow rad="88900">
              <a:schemeClr val="bg1"/>
            </a:glow>
            <a:softEdge rad="38100"/>
          </a:effectLst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B644AB2-D25B-48E0-AB39-8C3EE935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67" y="1824155"/>
            <a:ext cx="4254205" cy="2754772"/>
          </a:xfrm>
          <a:prstGeom prst="rect">
            <a:avLst/>
          </a:prstGeom>
          <a:effectLst>
            <a:glow rad="114300">
              <a:schemeClr val="bg1"/>
            </a:glo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32285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17;p60">
            <a:extLst>
              <a:ext uri="{FF2B5EF4-FFF2-40B4-BE49-F238E27FC236}">
                <a16:creationId xmlns:a16="http://schemas.microsoft.com/office/drawing/2014/main" id="{A85A34AA-05C8-4218-80BC-B311A9DEEA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1436" y="363548"/>
            <a:ext cx="3839563" cy="9734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 detection &amp; collision resolution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  <a:sym typeface="Maven Pro"/>
            </a:endParaRPr>
          </a:p>
        </p:txBody>
      </p:sp>
      <p:pic>
        <p:nvPicPr>
          <p:cNvPr id="3" name="Picture 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7F066A9E-C331-401B-9003-27A1B6D1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57" y="1593272"/>
            <a:ext cx="5394471" cy="3048000"/>
          </a:xfrm>
          <a:prstGeom prst="rect">
            <a:avLst/>
          </a:prstGeom>
          <a:effectLst>
            <a:glow rad="152400">
              <a:schemeClr val="bg1">
                <a:alpha val="22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62267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9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052811" cy="740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1225" name="Google Shape;1225;p49"/>
          <p:cNvSpPr txBox="1">
            <a:spLocks noGrp="1"/>
          </p:cNvSpPr>
          <p:nvPr>
            <p:ph type="title" idx="2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3869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6783;p80">
            <a:extLst>
              <a:ext uri="{FF2B5EF4-FFF2-40B4-BE49-F238E27FC236}">
                <a16:creationId xmlns:a16="http://schemas.microsoft.com/office/drawing/2014/main" id="{D7BA433B-45C8-4577-BA67-556921627DE8}"/>
              </a:ext>
            </a:extLst>
          </p:cNvPr>
          <p:cNvGrpSpPr/>
          <p:nvPr/>
        </p:nvGrpSpPr>
        <p:grpSpPr>
          <a:xfrm>
            <a:off x="1998071" y="1250156"/>
            <a:ext cx="339253" cy="339253"/>
            <a:chOff x="1492675" y="4992125"/>
            <a:chExt cx="481825" cy="481825"/>
          </a:xfrm>
          <a:solidFill>
            <a:srgbClr val="00B050"/>
          </a:solidFill>
        </p:grpSpPr>
        <p:sp>
          <p:nvSpPr>
            <p:cNvPr id="22" name="Google Shape;6784;p80">
              <a:extLst>
                <a:ext uri="{FF2B5EF4-FFF2-40B4-BE49-F238E27FC236}">
                  <a16:creationId xmlns:a16="http://schemas.microsoft.com/office/drawing/2014/main" id="{A6AC3AEF-5350-4292-A862-ED6518CBDDCB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6785;p80">
              <a:extLst>
                <a:ext uri="{FF2B5EF4-FFF2-40B4-BE49-F238E27FC236}">
                  <a16:creationId xmlns:a16="http://schemas.microsoft.com/office/drawing/2014/main" id="{27501DA9-1BAC-4676-BED0-07D8EE1D8CF3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" name="Google Shape;1517;p60">
            <a:extLst>
              <a:ext uri="{FF2B5EF4-FFF2-40B4-BE49-F238E27FC236}">
                <a16:creationId xmlns:a16="http://schemas.microsoft.com/office/drawing/2014/main" id="{DE14E5B0-1F84-4857-84D7-7098DD98660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40792" y="1198558"/>
            <a:ext cx="4687372" cy="442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Compilable + Playable     =))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  <a:sym typeface="Maven Pro"/>
            </a:endParaRPr>
          </a:p>
        </p:txBody>
      </p:sp>
      <p:grpSp>
        <p:nvGrpSpPr>
          <p:cNvPr id="25" name="Google Shape;6783;p80">
            <a:extLst>
              <a:ext uri="{FF2B5EF4-FFF2-40B4-BE49-F238E27FC236}">
                <a16:creationId xmlns:a16="http://schemas.microsoft.com/office/drawing/2014/main" id="{33994416-20B2-4ED7-95F6-C72417C2F379}"/>
              </a:ext>
            </a:extLst>
          </p:cNvPr>
          <p:cNvGrpSpPr/>
          <p:nvPr/>
        </p:nvGrpSpPr>
        <p:grpSpPr>
          <a:xfrm>
            <a:off x="1998071" y="1837991"/>
            <a:ext cx="339253" cy="339253"/>
            <a:chOff x="1492675" y="4992125"/>
            <a:chExt cx="481825" cy="481825"/>
          </a:xfrm>
          <a:solidFill>
            <a:srgbClr val="00B050"/>
          </a:solidFill>
        </p:grpSpPr>
        <p:sp>
          <p:nvSpPr>
            <p:cNvPr id="26" name="Google Shape;6784;p80">
              <a:extLst>
                <a:ext uri="{FF2B5EF4-FFF2-40B4-BE49-F238E27FC236}">
                  <a16:creationId xmlns:a16="http://schemas.microsoft.com/office/drawing/2014/main" id="{4A21F647-D4D0-4039-96CA-94FFD5C871BA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6785;p80">
              <a:extLst>
                <a:ext uri="{FF2B5EF4-FFF2-40B4-BE49-F238E27FC236}">
                  <a16:creationId xmlns:a16="http://schemas.microsoft.com/office/drawing/2014/main" id="{C708BDD0-1FAC-4C58-8E06-B1AD86685455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8" name="Google Shape;1517;p60">
            <a:extLst>
              <a:ext uri="{FF2B5EF4-FFF2-40B4-BE49-F238E27FC236}">
                <a16:creationId xmlns:a16="http://schemas.microsoft.com/office/drawing/2014/main" id="{A324C48F-85C3-4814-B101-D64690459686}"/>
              </a:ext>
            </a:extLst>
          </p:cNvPr>
          <p:cNvSpPr txBox="1">
            <a:spLocks/>
          </p:cNvSpPr>
          <p:nvPr/>
        </p:nvSpPr>
        <p:spPr>
          <a:xfrm>
            <a:off x="2440792" y="1786393"/>
            <a:ext cx="4687372" cy="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basic settings</a:t>
            </a:r>
          </a:p>
        </p:txBody>
      </p:sp>
      <p:grpSp>
        <p:nvGrpSpPr>
          <p:cNvPr id="29" name="Google Shape;6783;p80">
            <a:extLst>
              <a:ext uri="{FF2B5EF4-FFF2-40B4-BE49-F238E27FC236}">
                <a16:creationId xmlns:a16="http://schemas.microsoft.com/office/drawing/2014/main" id="{F2EAE2F8-EAFE-4B74-BFCB-3E002E1AC2C2}"/>
              </a:ext>
            </a:extLst>
          </p:cNvPr>
          <p:cNvGrpSpPr/>
          <p:nvPr/>
        </p:nvGrpSpPr>
        <p:grpSpPr>
          <a:xfrm>
            <a:off x="1998071" y="2477424"/>
            <a:ext cx="339253" cy="339253"/>
            <a:chOff x="1492675" y="4992125"/>
            <a:chExt cx="481825" cy="481825"/>
          </a:xfrm>
          <a:solidFill>
            <a:srgbClr val="00B050"/>
          </a:solidFill>
        </p:grpSpPr>
        <p:sp>
          <p:nvSpPr>
            <p:cNvPr id="30" name="Google Shape;6784;p80">
              <a:extLst>
                <a:ext uri="{FF2B5EF4-FFF2-40B4-BE49-F238E27FC236}">
                  <a16:creationId xmlns:a16="http://schemas.microsoft.com/office/drawing/2014/main" id="{81918972-8C47-4931-94A5-048060C68DF9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6785;p80">
              <a:extLst>
                <a:ext uri="{FF2B5EF4-FFF2-40B4-BE49-F238E27FC236}">
                  <a16:creationId xmlns:a16="http://schemas.microsoft.com/office/drawing/2014/main" id="{E3B132B4-883C-4B28-85B7-9E713C25FBD2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2" name="Google Shape;1517;p60">
            <a:extLst>
              <a:ext uri="{FF2B5EF4-FFF2-40B4-BE49-F238E27FC236}">
                <a16:creationId xmlns:a16="http://schemas.microsoft.com/office/drawing/2014/main" id="{3568DC01-8611-4D1F-88BE-190D3882D2C9}"/>
              </a:ext>
            </a:extLst>
          </p:cNvPr>
          <p:cNvSpPr txBox="1">
            <a:spLocks/>
          </p:cNvSpPr>
          <p:nvPr/>
        </p:nvSpPr>
        <p:spPr>
          <a:xfrm>
            <a:off x="2440792" y="2425826"/>
            <a:ext cx="4687372" cy="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Multiplayers</a:t>
            </a:r>
          </a:p>
        </p:txBody>
      </p:sp>
      <p:grpSp>
        <p:nvGrpSpPr>
          <p:cNvPr id="33" name="Google Shape;6783;p80">
            <a:extLst>
              <a:ext uri="{FF2B5EF4-FFF2-40B4-BE49-F238E27FC236}">
                <a16:creationId xmlns:a16="http://schemas.microsoft.com/office/drawing/2014/main" id="{B2113381-147D-4B06-9890-11B2FFD46FB6}"/>
              </a:ext>
            </a:extLst>
          </p:cNvPr>
          <p:cNvGrpSpPr/>
          <p:nvPr/>
        </p:nvGrpSpPr>
        <p:grpSpPr>
          <a:xfrm>
            <a:off x="1998071" y="3168455"/>
            <a:ext cx="339253" cy="339253"/>
            <a:chOff x="1492675" y="4992125"/>
            <a:chExt cx="481825" cy="481825"/>
          </a:xfrm>
          <a:solidFill>
            <a:srgbClr val="00B050"/>
          </a:solidFill>
        </p:grpSpPr>
        <p:sp>
          <p:nvSpPr>
            <p:cNvPr id="34" name="Google Shape;6784;p80">
              <a:extLst>
                <a:ext uri="{FF2B5EF4-FFF2-40B4-BE49-F238E27FC236}">
                  <a16:creationId xmlns:a16="http://schemas.microsoft.com/office/drawing/2014/main" id="{693A8754-E59B-4D56-BF80-72831A7B9E53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6785;p80">
              <a:extLst>
                <a:ext uri="{FF2B5EF4-FFF2-40B4-BE49-F238E27FC236}">
                  <a16:creationId xmlns:a16="http://schemas.microsoft.com/office/drawing/2014/main" id="{E46C478C-8A80-4B13-BEE2-47F46A0A57D9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6" name="Google Shape;1517;p60">
            <a:extLst>
              <a:ext uri="{FF2B5EF4-FFF2-40B4-BE49-F238E27FC236}">
                <a16:creationId xmlns:a16="http://schemas.microsoft.com/office/drawing/2014/main" id="{51665C19-36AD-4001-BEDB-B9739B64A213}"/>
              </a:ext>
            </a:extLst>
          </p:cNvPr>
          <p:cNvSpPr txBox="1">
            <a:spLocks/>
          </p:cNvSpPr>
          <p:nvPr/>
        </p:nvSpPr>
        <p:spPr>
          <a:xfrm>
            <a:off x="2440792" y="3116857"/>
            <a:ext cx="4687372" cy="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game modes</a:t>
            </a:r>
          </a:p>
        </p:txBody>
      </p:sp>
      <p:grpSp>
        <p:nvGrpSpPr>
          <p:cNvPr id="37" name="Google Shape;6783;p80">
            <a:extLst>
              <a:ext uri="{FF2B5EF4-FFF2-40B4-BE49-F238E27FC236}">
                <a16:creationId xmlns:a16="http://schemas.microsoft.com/office/drawing/2014/main" id="{DCF0880F-9C75-4E13-B902-AD4C7DA04845}"/>
              </a:ext>
            </a:extLst>
          </p:cNvPr>
          <p:cNvGrpSpPr/>
          <p:nvPr/>
        </p:nvGrpSpPr>
        <p:grpSpPr>
          <a:xfrm>
            <a:off x="1998071" y="3859486"/>
            <a:ext cx="339253" cy="339253"/>
            <a:chOff x="1492675" y="4992125"/>
            <a:chExt cx="481825" cy="481825"/>
          </a:xfrm>
          <a:solidFill>
            <a:srgbClr val="00B050"/>
          </a:solidFill>
        </p:grpSpPr>
        <p:sp>
          <p:nvSpPr>
            <p:cNvPr id="38" name="Google Shape;6784;p80">
              <a:extLst>
                <a:ext uri="{FF2B5EF4-FFF2-40B4-BE49-F238E27FC236}">
                  <a16:creationId xmlns:a16="http://schemas.microsoft.com/office/drawing/2014/main" id="{8FD3CC46-99D0-44D8-8937-4A85C3D3EABD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6785;p80">
              <a:extLst>
                <a:ext uri="{FF2B5EF4-FFF2-40B4-BE49-F238E27FC236}">
                  <a16:creationId xmlns:a16="http://schemas.microsoft.com/office/drawing/2014/main" id="{84477214-38DF-4D12-8AE4-86B7BB5C4B83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" name="Google Shape;1517;p60">
            <a:extLst>
              <a:ext uri="{FF2B5EF4-FFF2-40B4-BE49-F238E27FC236}">
                <a16:creationId xmlns:a16="http://schemas.microsoft.com/office/drawing/2014/main" id="{7308A2BE-BF94-4566-A6BF-86CAC9E4E22B}"/>
              </a:ext>
            </a:extLst>
          </p:cNvPr>
          <p:cNvSpPr txBox="1">
            <a:spLocks/>
          </p:cNvSpPr>
          <p:nvPr/>
        </p:nvSpPr>
        <p:spPr>
          <a:xfrm>
            <a:off x="2440792" y="3807888"/>
            <a:ext cx="4687372" cy="4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8" grpId="0"/>
      <p:bldP spid="32" grpId="0"/>
      <p:bldP spid="36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517;p60">
            <a:extLst>
              <a:ext uri="{FF2B5EF4-FFF2-40B4-BE49-F238E27FC236}">
                <a16:creationId xmlns:a16="http://schemas.microsoft.com/office/drawing/2014/main" id="{DE14E5B0-1F84-4857-84D7-7098DD98660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40792" y="1198558"/>
            <a:ext cx="4705138" cy="748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Maven Pro"/>
              </a:rPr>
              <a:t>Sometimes collision detection and resol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ution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Maven Pro"/>
              </a:rPr>
              <a:t> is wrong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  <a:sym typeface="Maven Pro"/>
            </a:endParaRPr>
          </a:p>
        </p:txBody>
      </p:sp>
      <p:grpSp>
        <p:nvGrpSpPr>
          <p:cNvPr id="41" name="Google Shape;6786;p80">
            <a:extLst>
              <a:ext uri="{FF2B5EF4-FFF2-40B4-BE49-F238E27FC236}">
                <a16:creationId xmlns:a16="http://schemas.microsoft.com/office/drawing/2014/main" id="{E66ACA74-80E4-4B97-AAA4-EEE857E8FC64}"/>
              </a:ext>
            </a:extLst>
          </p:cNvPr>
          <p:cNvGrpSpPr/>
          <p:nvPr/>
        </p:nvGrpSpPr>
        <p:grpSpPr>
          <a:xfrm>
            <a:off x="1998070" y="1250154"/>
            <a:ext cx="339253" cy="339253"/>
            <a:chOff x="2085525" y="4992125"/>
            <a:chExt cx="481825" cy="481825"/>
          </a:xfrm>
          <a:solidFill>
            <a:srgbClr val="F1650F"/>
          </a:solidFill>
        </p:grpSpPr>
        <p:sp>
          <p:nvSpPr>
            <p:cNvPr id="42" name="Google Shape;6787;p80">
              <a:extLst>
                <a:ext uri="{FF2B5EF4-FFF2-40B4-BE49-F238E27FC236}">
                  <a16:creationId xmlns:a16="http://schemas.microsoft.com/office/drawing/2014/main" id="{C9EA7CE3-1D9C-4948-A9BE-C46A47427AD5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6788;p80">
              <a:extLst>
                <a:ext uri="{FF2B5EF4-FFF2-40B4-BE49-F238E27FC236}">
                  <a16:creationId xmlns:a16="http://schemas.microsoft.com/office/drawing/2014/main" id="{8D734D3D-811C-4347-B826-F3C8223B5C4A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517;p60">
            <a:extLst>
              <a:ext uri="{FF2B5EF4-FFF2-40B4-BE49-F238E27FC236}">
                <a16:creationId xmlns:a16="http://schemas.microsoft.com/office/drawing/2014/main" id="{5252F6D5-0956-4EE7-B3C8-19365C0D8AED}"/>
              </a:ext>
            </a:extLst>
          </p:cNvPr>
          <p:cNvSpPr txBox="1">
            <a:spLocks/>
          </p:cNvSpPr>
          <p:nvPr/>
        </p:nvSpPr>
        <p:spPr>
          <a:xfrm>
            <a:off x="2440792" y="2197747"/>
            <a:ext cx="4705138" cy="3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only few levels</a:t>
            </a:r>
          </a:p>
        </p:txBody>
      </p:sp>
      <p:grpSp>
        <p:nvGrpSpPr>
          <p:cNvPr id="45" name="Google Shape;6786;p80">
            <a:extLst>
              <a:ext uri="{FF2B5EF4-FFF2-40B4-BE49-F238E27FC236}">
                <a16:creationId xmlns:a16="http://schemas.microsoft.com/office/drawing/2014/main" id="{461B71A6-2FE3-4307-9559-34C8D26D16F2}"/>
              </a:ext>
            </a:extLst>
          </p:cNvPr>
          <p:cNvGrpSpPr/>
          <p:nvPr/>
        </p:nvGrpSpPr>
        <p:grpSpPr>
          <a:xfrm>
            <a:off x="1998070" y="2249343"/>
            <a:ext cx="339253" cy="339253"/>
            <a:chOff x="2085525" y="4992125"/>
            <a:chExt cx="481825" cy="481825"/>
          </a:xfrm>
          <a:solidFill>
            <a:srgbClr val="F1650F"/>
          </a:solidFill>
        </p:grpSpPr>
        <p:sp>
          <p:nvSpPr>
            <p:cNvPr id="46" name="Google Shape;6787;p80">
              <a:extLst>
                <a:ext uri="{FF2B5EF4-FFF2-40B4-BE49-F238E27FC236}">
                  <a16:creationId xmlns:a16="http://schemas.microsoft.com/office/drawing/2014/main" id="{CE78CC25-BBC7-4678-A077-17E4ACFE74BB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6788;p80">
              <a:extLst>
                <a:ext uri="{FF2B5EF4-FFF2-40B4-BE49-F238E27FC236}">
                  <a16:creationId xmlns:a16="http://schemas.microsoft.com/office/drawing/2014/main" id="{27BB6E3A-8FD4-400D-8218-5F36C05BE676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75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7"/>
          <p:cNvSpPr txBox="1">
            <a:spLocks noGrp="1"/>
          </p:cNvSpPr>
          <p:nvPr>
            <p:ph type="title"/>
          </p:nvPr>
        </p:nvSpPr>
        <p:spPr>
          <a:xfrm>
            <a:off x="2473909" y="1150141"/>
            <a:ext cx="4099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</a:t>
            </a:r>
            <a:endParaRPr u="sng" dirty="0"/>
          </a:p>
        </p:txBody>
      </p:sp>
      <p:sp>
        <p:nvSpPr>
          <p:cNvPr id="1699" name="Google Shape;1699;p67"/>
          <p:cNvSpPr txBox="1">
            <a:spLocks noGrp="1"/>
          </p:cNvSpPr>
          <p:nvPr>
            <p:ph type="subTitle" idx="2"/>
          </p:nvPr>
        </p:nvSpPr>
        <p:spPr>
          <a:xfrm>
            <a:off x="2706109" y="2055354"/>
            <a:ext cx="3634800" cy="895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Do you have any questions?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tx1"/>
                </a:solidFill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github.com/</a:t>
            </a:r>
            <a:r>
              <a:rPr lang="en-US" b="1" dirty="0" err="1">
                <a:solidFill>
                  <a:schemeClr val="tx1"/>
                </a:solidFill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krazezt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6"/>
          <p:cNvSpPr txBox="1">
            <a:spLocks noGrp="1"/>
          </p:cNvSpPr>
          <p:nvPr>
            <p:ph type="title"/>
          </p:nvPr>
        </p:nvSpPr>
        <p:spPr>
          <a:xfrm>
            <a:off x="6386944" y="2571750"/>
            <a:ext cx="1581203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Me</a:t>
            </a:r>
            <a:endParaRPr dirty="0"/>
          </a:p>
        </p:txBody>
      </p:sp>
      <p:sp>
        <p:nvSpPr>
          <p:cNvPr id="994" name="Google Shape;994;p36"/>
          <p:cNvSpPr txBox="1">
            <a:spLocks noGrp="1"/>
          </p:cNvSpPr>
          <p:nvPr>
            <p:ph type="subTitle" idx="1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“Note that this is not the Megaman. This is Megamad =)))”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" grpId="0"/>
      <p:bldP spid="99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1"/>
          <p:cNvSpPr txBox="1">
            <a:spLocks noGrp="1"/>
          </p:cNvSpPr>
          <p:nvPr>
            <p:ph type="title"/>
          </p:nvPr>
        </p:nvSpPr>
        <p:spPr>
          <a:xfrm>
            <a:off x="706224" y="2501750"/>
            <a:ext cx="4470793" cy="626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64" name="Google Shape;1064;p41"/>
          <p:cNvSpPr txBox="1">
            <a:spLocks noGrp="1"/>
          </p:cNvSpPr>
          <p:nvPr>
            <p:ph type="title" idx="2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65" name="Google Shape;1065;p41"/>
          <p:cNvSpPr txBox="1">
            <a:spLocks noGrp="1"/>
          </p:cNvSpPr>
          <p:nvPr>
            <p:ph type="subTitle" idx="1"/>
          </p:nvPr>
        </p:nvSpPr>
        <p:spPr>
          <a:xfrm>
            <a:off x="767676" y="3128211"/>
            <a:ext cx="3494942" cy="449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this game &amp; why I made it?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2"/>
          <p:cNvSpPr txBox="1">
            <a:spLocks noGrp="1"/>
          </p:cNvSpPr>
          <p:nvPr>
            <p:ph type="title"/>
          </p:nvPr>
        </p:nvSpPr>
        <p:spPr>
          <a:xfrm>
            <a:off x="717424" y="879361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Megaman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D96F-213D-4270-A7C7-D485232CF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98" y="1498791"/>
            <a:ext cx="4844753" cy="2949455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2"/>
          <p:cNvSpPr txBox="1">
            <a:spLocks noGrp="1"/>
          </p:cNvSpPr>
          <p:nvPr>
            <p:ph type="title"/>
          </p:nvPr>
        </p:nvSpPr>
        <p:spPr>
          <a:xfrm>
            <a:off x="717424" y="879361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Other reason…</a:t>
            </a:r>
            <a:endParaRPr dirty="0"/>
          </a:p>
        </p:txBody>
      </p:sp>
      <p:sp>
        <p:nvSpPr>
          <p:cNvPr id="4" name="Google Shape;1065;p41">
            <a:extLst>
              <a:ext uri="{FF2B5EF4-FFF2-40B4-BE49-F238E27FC236}">
                <a16:creationId xmlns:a16="http://schemas.microsoft.com/office/drawing/2014/main" id="{0F262B14-D2B4-468E-BDB3-E469DADE15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76063" y="2013681"/>
            <a:ext cx="5591873" cy="959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Sprite animation, assets, materials,… are so </a:t>
            </a:r>
            <a:r>
              <a:rPr lang="en-US" sz="2400" dirty="0" err="1"/>
              <a:t>ez</a:t>
            </a:r>
            <a:r>
              <a:rPr lang="en-US" sz="2400" dirty="0"/>
              <a:t> to find on the internet :D</a:t>
            </a:r>
          </a:p>
        </p:txBody>
      </p:sp>
    </p:spTree>
    <p:extLst>
      <p:ext uri="{BB962C8B-B14F-4D97-AF65-F5344CB8AC3E}">
        <p14:creationId xmlns:p14="http://schemas.microsoft.com/office/powerpoint/2010/main" val="71538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6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Assets &amp; Materials</a:t>
            </a:r>
            <a:endParaRPr dirty="0"/>
          </a:p>
        </p:txBody>
      </p:sp>
      <p:sp>
        <p:nvSpPr>
          <p:cNvPr id="1199" name="Google Shape;1199;p46"/>
          <p:cNvSpPr txBox="1">
            <a:spLocks noGrp="1"/>
          </p:cNvSpPr>
          <p:nvPr>
            <p:ph type="title" idx="2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3BC9C9B-1EDB-4471-9101-92411EE34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33" y="2054984"/>
            <a:ext cx="1047750" cy="1047750"/>
          </a:xfrm>
          <a:prstGeom prst="ellipse">
            <a:avLst/>
          </a:prstGeom>
          <a:ln>
            <a:noFill/>
          </a:ln>
          <a:effectLst>
            <a:glow rad="190500">
              <a:schemeClr val="bg1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92;p43">
            <a:extLst>
              <a:ext uri="{FF2B5EF4-FFF2-40B4-BE49-F238E27FC236}">
                <a16:creationId xmlns:a16="http://schemas.microsoft.com/office/drawing/2014/main" id="{045B807F-10B3-464F-9ADE-9CD3A8E503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42170" y="2260606"/>
            <a:ext cx="3106349" cy="646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freepik.com</a:t>
            </a:r>
            <a:endParaRPr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8FC3B5-7277-4B68-A44F-A4A57C055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767" y="3541749"/>
            <a:ext cx="596081" cy="923925"/>
          </a:xfrm>
          <a:prstGeom prst="rect">
            <a:avLst/>
          </a:prstGeom>
          <a:noFill/>
          <a:effectLst>
            <a:glow>
              <a:schemeClr val="bg1">
                <a:alpha val="78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092;p43">
            <a:extLst>
              <a:ext uri="{FF2B5EF4-FFF2-40B4-BE49-F238E27FC236}">
                <a16:creationId xmlns:a16="http://schemas.microsoft.com/office/drawing/2014/main" id="{B26C559C-EEB6-4B14-960F-94789057775F}"/>
              </a:ext>
            </a:extLst>
          </p:cNvPr>
          <p:cNvSpPr txBox="1">
            <a:spLocks/>
          </p:cNvSpPr>
          <p:nvPr/>
        </p:nvSpPr>
        <p:spPr>
          <a:xfrm>
            <a:off x="3842169" y="3680494"/>
            <a:ext cx="3106349" cy="64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opengameart.org</a:t>
            </a:r>
          </a:p>
        </p:txBody>
      </p:sp>
      <p:sp>
        <p:nvSpPr>
          <p:cNvPr id="16" name="Google Shape;1092;p43">
            <a:extLst>
              <a:ext uri="{FF2B5EF4-FFF2-40B4-BE49-F238E27FC236}">
                <a16:creationId xmlns:a16="http://schemas.microsoft.com/office/drawing/2014/main" id="{07227857-6425-484C-8D71-BFE5FD2413B5}"/>
              </a:ext>
            </a:extLst>
          </p:cNvPr>
          <p:cNvSpPr txBox="1">
            <a:spLocks/>
          </p:cNvSpPr>
          <p:nvPr/>
        </p:nvSpPr>
        <p:spPr>
          <a:xfrm>
            <a:off x="3719483" y="925490"/>
            <a:ext cx="3812468" cy="64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l"/>
            <a:r>
              <a:rPr lang="en-US" sz="2800" dirty="0"/>
              <a:t>planetminecraft.com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54369DD-E3D7-45F8-B84C-0E1A8286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92" y="925490"/>
            <a:ext cx="21145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0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9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&amp;</a:t>
            </a:r>
            <a:br>
              <a:rPr lang="en" dirty="0"/>
            </a:br>
            <a:r>
              <a:rPr lang="en" dirty="0"/>
              <a:t>Gameplay</a:t>
            </a:r>
            <a:endParaRPr dirty="0"/>
          </a:p>
        </p:txBody>
      </p:sp>
      <p:sp>
        <p:nvSpPr>
          <p:cNvPr id="1225" name="Google Shape;1225;p49"/>
          <p:cNvSpPr txBox="1">
            <a:spLocks noGrp="1"/>
          </p:cNvSpPr>
          <p:nvPr>
            <p:ph type="title" idx="2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200</Words>
  <Application>Microsoft Office PowerPoint</Application>
  <PresentationFormat>On-screen Show (16:9)</PresentationFormat>
  <Paragraphs>67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Press Start 2P</vt:lpstr>
      <vt:lpstr>Times New Roman</vt:lpstr>
      <vt:lpstr>Lato</vt:lpstr>
      <vt:lpstr>Maven Pro</vt:lpstr>
      <vt:lpstr>Arial</vt:lpstr>
      <vt:lpstr>Arial Black</vt:lpstr>
      <vt:lpstr>Super Pixel Vintage Gaming by Slidesgo</vt:lpstr>
      <vt:lpstr>Krazezt</vt:lpstr>
      <vt:lpstr>TABLE OF CONTENTS</vt:lpstr>
      <vt:lpstr>— Me</vt:lpstr>
      <vt:lpstr>Introduction</vt:lpstr>
      <vt:lpstr>Megaman</vt:lpstr>
      <vt:lpstr>Other reason…</vt:lpstr>
      <vt:lpstr>Assets &amp; Materials</vt:lpstr>
      <vt:lpstr>PowerPoint Presentation</vt:lpstr>
      <vt:lpstr>Feature &amp; Gameplay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Gameplay</vt:lpstr>
      <vt:lpstr>PowerPoint Presentation</vt:lpstr>
      <vt:lpstr>PowerPoint Presentation</vt:lpstr>
      <vt:lpstr>PowerPoint Presentation</vt:lpstr>
      <vt:lpstr>Problems</vt:lpstr>
      <vt:lpstr>PowerPoint Presentation</vt:lpstr>
      <vt:lpstr>PowerPoint Presentation</vt:lpstr>
      <vt:lpstr>Evaluation</vt:lpstr>
      <vt:lpstr>PowerPoint Presentation</vt:lpstr>
      <vt:lpstr>PowerPoint Presentation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Krazezt</dc:title>
  <cp:lastModifiedBy>Trần Quân</cp:lastModifiedBy>
  <cp:revision>63</cp:revision>
  <dcterms:modified xsi:type="dcterms:W3CDTF">2022-04-12T16:54:00Z</dcterms:modified>
</cp:coreProperties>
</file>